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706" autoAdjust="0"/>
  </p:normalViewPr>
  <p:slideViewPr>
    <p:cSldViewPr snapToGrid="0">
      <p:cViewPr varScale="1">
        <p:scale>
          <a:sx n="49" d="100"/>
          <a:sy n="49" d="100"/>
        </p:scale>
        <p:origin x="18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9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9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3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7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5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1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9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3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3FD1-784F-4507-86E4-4938752FF9F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ADE7-9F90-4960-8F5C-1E0E392E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373" y="1011677"/>
            <a:ext cx="6381413" cy="9695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63"/>
              </a:spcAft>
            </a:pPr>
            <a:endParaRPr lang="en-US" sz="506" dirty="0"/>
          </a:p>
          <a:p>
            <a:r>
              <a:rPr lang="en-US" sz="28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Mrs. Ashlyn, Mrs. Kay, Mrs. Michele, &amp; Mrs. </a:t>
            </a:r>
            <a:r>
              <a:rPr lang="en-US" sz="2800" b="1" dirty="0" err="1">
                <a:latin typeface="HelloArchitect" panose="02000603000000000000" pitchFamily="2" charset="0"/>
                <a:ea typeface="HelloArchitect" panose="02000603000000000000" pitchFamily="2" charset="0"/>
              </a:rPr>
              <a:t>Davida’s</a:t>
            </a:r>
            <a:r>
              <a:rPr lang="en-US" sz="28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 Schedule</a:t>
            </a:r>
            <a:endParaRPr lang="en-US" sz="2800" b="1" dirty="0" smtClean="0">
              <a:latin typeface="HelloArchitect" panose="02000603000000000000" pitchFamily="2" charset="0"/>
              <a:ea typeface="HelloArchitect" panose="02000603000000000000" pitchFamily="2" charset="0"/>
            </a:endParaRPr>
          </a:p>
          <a:p>
            <a:endParaRPr lang="en-US" b="1" dirty="0"/>
          </a:p>
          <a:p>
            <a:r>
              <a:rPr lang="en-US" sz="2000" b="1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7:30-8:00</a:t>
            </a:r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 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Welcome and Greeting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8:00-8:15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Morning Show/PBIS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8:15-8:45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Interventions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8:45-9:00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Calendar/PBIS/ICPS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9:00-9:15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Everyday Math Mini/ POW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9:15-9:30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Book worms/Word Study (Phonics)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9:30-10:00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Outside/Recess</a:t>
            </a:r>
          </a:p>
          <a:p>
            <a:r>
              <a:rPr lang="en-US" sz="2000" b="1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10:00-10:45</a:t>
            </a:r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 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Small groups (toolkit, supports </a:t>
            </a:r>
            <a:r>
              <a:rPr lang="en-US" sz="2000" dirty="0" err="1">
                <a:latin typeface="HelloArchitect" panose="02000603000000000000" pitchFamily="2" charset="0"/>
                <a:ea typeface="HelloArchitect" panose="02000603000000000000" pitchFamily="2" charset="0"/>
              </a:rPr>
              <a:t>Gkids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skill)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10:45-10:55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English Language Arts Instruction</a:t>
            </a:r>
          </a:p>
          <a:p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                  Interactive 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Read aloud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10:55-11:15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Sentence Composing/ Shared Writing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11:15-11:45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Math Small group -Friday </a:t>
            </a:r>
            <a:r>
              <a:rPr lang="en-US" sz="2000" dirty="0" err="1">
                <a:latin typeface="HelloArchitect" panose="02000603000000000000" pitchFamily="2" charset="0"/>
                <a:ea typeface="HelloArchitect" panose="02000603000000000000" pitchFamily="2" charset="0"/>
              </a:rPr>
              <a:t>GKids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skill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11:45-12:15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LUNCH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12:15-12:35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Math small group continued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12:35-1:15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SPECIALS</a:t>
            </a:r>
          </a:p>
          <a:p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			Monday-Trikes</a:t>
            </a:r>
            <a:endParaRPr lang="en-US" sz="20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  <a:p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			Tuesday- 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Library</a:t>
            </a:r>
          </a:p>
          <a:p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			Wednesday- 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PE Coach Hannah</a:t>
            </a:r>
          </a:p>
          <a:p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			Thursday- Trikes</a:t>
            </a:r>
            <a:endParaRPr lang="en-US" sz="20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  <a:p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			Friday- 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Art (F hall)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1:15-1:30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Bathroom Science/SS</a:t>
            </a: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1:30-2:10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</a:t>
            </a:r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NAP/Check tags/ Wake up</a:t>
            </a:r>
            <a:endParaRPr lang="en-US" sz="20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2:10-2:15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</a:t>
            </a:r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Book worms/Concept of Print/Nursery 		        Rhyme/Poem</a:t>
            </a:r>
            <a:endParaRPr lang="en-US" sz="20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2:15-2:30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</a:t>
            </a:r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Lucky Leader</a:t>
            </a:r>
            <a:endParaRPr lang="en-US" sz="20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2:30-2:40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</a:t>
            </a:r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Book Worms/ Shared Reading/ Snack</a:t>
            </a:r>
            <a:endParaRPr lang="en-US" sz="20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  <a:p>
            <a:r>
              <a:rPr lang="en-US" sz="2000" b="1" dirty="0">
                <a:latin typeface="HelloArchitect" panose="02000603000000000000" pitchFamily="2" charset="0"/>
                <a:ea typeface="HelloArchitect" panose="02000603000000000000" pitchFamily="2" charset="0"/>
              </a:rPr>
              <a:t>2:40</a:t>
            </a:r>
            <a:r>
              <a:rPr lang="en-US" sz="2000" dirty="0">
                <a:latin typeface="HelloArchitect" panose="02000603000000000000" pitchFamily="2" charset="0"/>
                <a:ea typeface="HelloArchitect" panose="02000603000000000000" pitchFamily="2" charset="0"/>
              </a:rPr>
              <a:t> </a:t>
            </a:r>
            <a:r>
              <a:rPr lang="en-US" sz="2000" dirty="0" smtClean="0">
                <a:latin typeface="HelloArchitect" panose="02000603000000000000" pitchFamily="2" charset="0"/>
                <a:ea typeface="HelloArchitect" panose="02000603000000000000" pitchFamily="2" charset="0"/>
              </a:rPr>
              <a:t>Dismissal</a:t>
            </a:r>
            <a:endParaRPr lang="en-US" sz="20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</p:txBody>
      </p:sp>
      <p:pic>
        <p:nvPicPr>
          <p:cNvPr id="1026" name="Picture 2" descr="https://lh3.googleusercontent.com/6zq-VxtbE_GSaasHsJ2e42xiQ53GIxp762JOHe3yoE95Nf-FgRBO-wImo9G_BEE9rXK5sOM-iGGCqKZQ7BDUc69wqtUgoz1CI_PneztkyQoBXdZRzYRElEnVa_FauIiaBcjXeE0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8478">
            <a:off x="4993134" y="1745930"/>
            <a:ext cx="1370880" cy="171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8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146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HelloArchitect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Brents, Ashlyn</dc:creator>
  <cp:lastModifiedBy>Brents, Ashlyn</cp:lastModifiedBy>
  <cp:revision>3</cp:revision>
  <cp:lastPrinted>2021-07-28T12:01:26Z</cp:lastPrinted>
  <dcterms:created xsi:type="dcterms:W3CDTF">2021-07-28T11:44:43Z</dcterms:created>
  <dcterms:modified xsi:type="dcterms:W3CDTF">2021-08-02T20:42:22Z</dcterms:modified>
</cp:coreProperties>
</file>